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9432"/>
    <a:srgbClr val="EB2F3A"/>
    <a:srgbClr val="C6CCE6"/>
    <a:srgbClr val="DDE1F3"/>
    <a:srgbClr val="E5E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52" autoAdjust="0"/>
    <p:restoredTop sz="88675" autoAdjust="0"/>
  </p:normalViewPr>
  <p:slideViewPr>
    <p:cSldViewPr snapToGrid="0" showGuides="1">
      <p:cViewPr varScale="1">
        <p:scale>
          <a:sx n="95" d="100"/>
          <a:sy n="95" d="100"/>
        </p:scale>
        <p:origin x="83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199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C566A-197B-4F1A-B0FC-241F16ED01D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1DF3E-D475-4863-AC59-35EDCE7C8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76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Presenters: please remind attendees that they will be asked to rate the session in the app! Please do not delete the “Please rate this session” slide from your presentation.</a:t>
            </a:r>
            <a:r>
              <a:rPr lang="en-US" baseline="0" dirty="0" smtClean="0"/>
              <a:t> Thank you.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1DF3E-D475-4863-AC59-35EDCE7C83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7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When you get to the end of your presentation, please remind the</a:t>
            </a:r>
            <a:r>
              <a:rPr lang="en-US" baseline="0" dirty="0" smtClean="0"/>
              <a:t> audience to rate this session in the app!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1DF3E-D475-4863-AC59-35EDCE7C83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50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2AB59-BF81-4219-A2BF-E7AA5008C5C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31979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8AFD96-2B33-46D8-BD9B-55841459D32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799467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Presenter Name(s)</a:t>
            </a:r>
          </a:p>
        </p:txBody>
      </p:sp>
    </p:spTree>
    <p:extLst>
      <p:ext uri="{BB962C8B-B14F-4D97-AF65-F5344CB8AC3E}">
        <p14:creationId xmlns:p14="http://schemas.microsoft.com/office/powerpoint/2010/main" val="71197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1B212-2196-44C7-8822-600ABECE9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DBC7D2-0671-4586-BC8B-E4B34E86EF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358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B8B2E2-7EDC-4D77-BE38-2DD400E201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AF3A60-5D26-40D3-B173-607850C7B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9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bg1">
                <a:lumMod val="53000"/>
                <a:lumOff val="47000"/>
              </a:schemeClr>
            </a:gs>
            <a:gs pos="74000">
              <a:srgbClr val="E5EBF6"/>
            </a:gs>
            <a:gs pos="100000">
              <a:srgbClr val="DDE1F3"/>
            </a:gs>
            <a:gs pos="100000">
              <a:srgbClr val="C6CCE6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4DBF4-A2A2-4808-B68C-CBDD0FF5E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05FDE-9956-4B2E-87FA-B259E3116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257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D6988-8397-4547-A00B-BD4423056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E2EFF-CCA1-4CD0-A91C-D65C4194F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946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218A9-ED5E-4277-BED9-84146FEA3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C7B8D-B645-46E0-898B-02D9336729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FF05B6-73F6-4C5B-B529-EBA46F7C5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841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90219-7D34-4859-AAB9-D35057EF0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2E546B-3C03-44C6-9672-7BDB9E49B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496B27-FADF-4AAB-A0C6-0D6C9D1C3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C532CD-A836-46CE-8A5F-B683C846A5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1456A9-46D0-4F3B-8B15-E927C74EC9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3146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C1EB7-7D7A-4FDA-A293-A73DDC1A7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070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420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E1235-96D3-415F-A180-EBE6419B9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2CFBA-BEF5-477C-9F0A-5B205DBBA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B2750-D379-4745-95CE-CE5C37338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133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B5CEE-3542-40D3-B7A3-AA0333909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918C7C-7EA5-4E94-8264-3A9D96CDBC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1EF0E5-ABFA-4CA0-AC2E-BCC3DD3CE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772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53000"/>
                <a:lumOff val="47000"/>
              </a:schemeClr>
            </a:gs>
            <a:gs pos="74000">
              <a:srgbClr val="E5EBF6"/>
            </a:gs>
            <a:gs pos="100000">
              <a:srgbClr val="DDE1F3"/>
            </a:gs>
            <a:gs pos="100000">
              <a:srgbClr val="C6CCE6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05C98C-CF58-4895-8833-A3F0A700F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E2F6F-99EE-4BD1-84EA-8B085EB17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436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1152911-43F3-544E-8AEC-60AE153CF6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188700" y="5991827"/>
            <a:ext cx="914400" cy="85862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B255398-A066-824A-87C4-F7FE0382C4C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16" y="5998464"/>
            <a:ext cx="980032" cy="8595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EB088B-4CAC-ED4B-91C8-9F6A4C3295A2}"/>
              </a:ext>
            </a:extLst>
          </p:cNvPr>
          <p:cNvSpPr txBox="1"/>
          <p:nvPr userDrawn="1"/>
        </p:nvSpPr>
        <p:spPr>
          <a:xfrm>
            <a:off x="7594446" y="6371377"/>
            <a:ext cx="3594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B49432"/>
                </a:solidFill>
                <a:latin typeface="Lucida Handwriting" panose="03010101010101010101" pitchFamily="66" charset="77"/>
              </a:rPr>
              <a:t>NCURA Region III Spring Meeting 2022</a:t>
            </a:r>
          </a:p>
        </p:txBody>
      </p:sp>
    </p:spTree>
    <p:extLst>
      <p:ext uri="{BB962C8B-B14F-4D97-AF65-F5344CB8AC3E}">
        <p14:creationId xmlns:p14="http://schemas.microsoft.com/office/powerpoint/2010/main" val="197961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q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733D8-E7F5-1C4F-8C81-52A3748D15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9ABD54-FFDB-A042-B311-B76CE2AA8B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3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8C1A4-91DE-3442-9F8A-CCFF91C00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9A323CB-928D-8048-99A6-7E65762B0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68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F1A42-915A-674A-AD04-45DEB61A88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08202" y="2012855"/>
            <a:ext cx="8013895" cy="2106585"/>
          </a:xfrm>
          <a:ln w="57150"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/>
              <a:t>Please rate this </a:t>
            </a:r>
            <a:r>
              <a:rPr lang="en-US" sz="4800" dirty="0" smtClean="0"/>
              <a:t>session!</a:t>
            </a:r>
            <a:endParaRPr lang="en-US" sz="4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1517B2-A6D9-9448-B24F-660237841F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392" y="2012855"/>
            <a:ext cx="2743200" cy="2743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1E713C6-C6D6-6E4B-A38E-1C55521218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342707" y="1378634"/>
            <a:ext cx="2740806" cy="274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930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un for the Rose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B883F"/>
      </a:accent1>
      <a:accent2>
        <a:srgbClr val="EB2E3A"/>
      </a:accent2>
      <a:accent3>
        <a:srgbClr val="A9D150"/>
      </a:accent3>
      <a:accent4>
        <a:srgbClr val="B8BECC"/>
      </a:accent4>
      <a:accent5>
        <a:srgbClr val="D1AD4A"/>
      </a:accent5>
      <a:accent6>
        <a:srgbClr val="5E66CC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URA RIII Spring Meeting 2022 Template" id="{CE809433-B6C2-4C88-A975-3D4026DD7679}" vid="{0A5477CA-41F7-43A8-B1CF-D6E84EE5FE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66</Words>
  <Application>Microsoft Office PowerPoint</Application>
  <PresentationFormat>Widescreen</PresentationFormat>
  <Paragraphs>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Lucida Handwriting</vt:lpstr>
      <vt:lpstr>Wingdings</vt:lpstr>
      <vt:lpstr>Office Theme</vt:lpstr>
      <vt:lpstr>PowerPoint Presentation</vt:lpstr>
      <vt:lpstr>PowerPoint Presentation</vt:lpstr>
      <vt:lpstr>Please rate this session!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Kelly Millsaps</dc:creator>
  <cp:lastModifiedBy>Kelly Millsaps</cp:lastModifiedBy>
  <cp:revision>20</cp:revision>
  <dcterms:created xsi:type="dcterms:W3CDTF">2022-04-04T17:43:02Z</dcterms:created>
  <dcterms:modified xsi:type="dcterms:W3CDTF">2022-04-06T14:12:58Z</dcterms:modified>
</cp:coreProperties>
</file>